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72" r:id="rId16"/>
    <p:sldId id="273" r:id="rId17"/>
  </p:sldIdLst>
  <p:sldSz cx="12192000" cy="6858000"/>
  <p:notesSz cx="7559675" cy="106918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109" d="100"/>
          <a:sy n="109" d="100"/>
        </p:scale>
        <p:origin x="636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280" y="160452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8720" y="160452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280" y="368208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8720" y="3682080"/>
            <a:ext cx="35326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23880" y="1122480"/>
            <a:ext cx="9142920" cy="11063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Noto Sans CJK JP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0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ko-KR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2920" cy="23864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ko-KR" sz="4400" b="0" strike="noStrike" spc="-1">
                <a:solidFill>
                  <a:srgbClr val="000000"/>
                </a:solidFill>
                <a:latin typeface="Arial"/>
              </a:rPr>
              <a:t>제목 텍스트의 서식을 편집하려면 클릭하십시오.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080" cy="39769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개요 텍스트의 서식을 편집하려면 클릭하십시오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2번째 개요 수준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3번째 개요 수준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4번째 개요 수준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5번째 개요 수준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6번째 개요 수준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ko-KR" sz="2800" b="0" strike="noStrike" spc="-1">
                <a:solidFill>
                  <a:srgbClr val="000000"/>
                </a:solidFill>
                <a:latin typeface="Arial"/>
              </a:rPr>
              <a:t>7번째 개요 수준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mailto:pi@192.168.0.4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CustomShape 1"/>
          <p:cNvSpPr/>
          <p:nvPr/>
        </p:nvSpPr>
        <p:spPr>
          <a:xfrm>
            <a:off x="1523880" y="1774080"/>
            <a:ext cx="9142920" cy="975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90000"/>
              </a:lnSpc>
            </a:pPr>
            <a:r>
              <a:rPr lang="en-US" sz="60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인수인계 구동 과정</a:t>
            </a:r>
            <a:endParaRPr lang="en-US" sz="6000" b="0" strike="noStrike" spc="-1">
              <a:latin typeface="Noto Sans CJK JP"/>
            </a:endParaRPr>
          </a:p>
        </p:txBody>
      </p:sp>
      <p:sp>
        <p:nvSpPr>
          <p:cNvPr id="39" name="CustomShape 2"/>
          <p:cNvSpPr/>
          <p:nvPr/>
        </p:nvSpPr>
        <p:spPr>
          <a:xfrm>
            <a:off x="1523880" y="360216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961140" y="4802760"/>
            <a:ext cx="102697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altLang="ko-KR" sz="2400" b="1" spc="-1" dirty="0" err="1">
                <a:solidFill>
                  <a:srgbClr val="FF0000"/>
                </a:solidFill>
                <a:latin typeface="맑은 고딕"/>
              </a:rPr>
              <a:t>키보드</a:t>
            </a:r>
            <a:r>
              <a:rPr lang="en-US" altLang="ko-KR" sz="2400" b="1" spc="-1" dirty="0">
                <a:solidFill>
                  <a:srgbClr val="FF0000"/>
                </a:solidFill>
                <a:latin typeface="맑은 고딕"/>
              </a:rPr>
              <a:t> </a:t>
            </a:r>
            <a:r>
              <a:rPr lang="en-US" altLang="ko-KR" sz="2400" b="1" spc="-1" dirty="0" err="1">
                <a:solidFill>
                  <a:srgbClr val="FF0000"/>
                </a:solidFill>
                <a:latin typeface="맑은 고딕"/>
              </a:rPr>
              <a:t>입력</a:t>
            </a:r>
            <a:r>
              <a:rPr lang="en-US" altLang="ko-KR" sz="2400" b="1" spc="-1" dirty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Ctrl+Alt+T</a:t>
            </a:r>
            <a:endParaRPr lang="en-US" sz="2400" b="1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ssh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ubuntu@172.168.0.112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roslaunch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turtlebot3_slam turtlebot3_slam.launch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Callibration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End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뜨면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완료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78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627" y="1225800"/>
            <a:ext cx="5696745" cy="320084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CustomShape 1"/>
          <p:cNvSpPr/>
          <p:nvPr/>
        </p:nvSpPr>
        <p:spPr>
          <a:xfrm>
            <a:off x="1523880" y="4728026"/>
            <a:ext cx="9142920" cy="275961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키보드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입력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Ctrl+Alt+T</a:t>
            </a:r>
            <a:endParaRPr lang="en-US" sz="2400" b="1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icsr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jjmaster.py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icsr은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파일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경로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,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py은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코드가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있는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err="1">
                <a:solidFill>
                  <a:srgbClr val="000000"/>
                </a:solidFill>
                <a:latin typeface="맑은 고딕"/>
                <a:ea typeface="DejaVu Sans"/>
              </a:rPr>
              <a:t>파이썬</a:t>
            </a: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smtClean="0">
                <a:solidFill>
                  <a:srgbClr val="000000"/>
                </a:solidFill>
                <a:latin typeface="맑은 고딕"/>
                <a:ea typeface="DejaVu Sans"/>
              </a:rPr>
              <a:t>파</a:t>
            </a:r>
            <a:r>
              <a:rPr lang="ko-KR" altLang="en-US" sz="2400" b="1" strike="noStrike" spc="-1" smtClean="0">
                <a:solidFill>
                  <a:srgbClr val="000000"/>
                </a:solidFill>
                <a:latin typeface="맑은 고딕"/>
                <a:ea typeface="DejaVu Sans"/>
              </a:rPr>
              <a:t>일</a:t>
            </a:r>
            <a:endParaRPr lang="en-US" sz="2400" b="1" strike="noStrike" spc="-1" dirty="0" smtClean="0">
              <a:solidFill>
                <a:srgbClr val="000000"/>
              </a:solidFill>
              <a:latin typeface="맑은 고딕"/>
              <a:ea typeface="DejaVu Sans"/>
            </a:endParaRPr>
          </a:p>
        </p:txBody>
      </p:sp>
      <p:sp>
        <p:nvSpPr>
          <p:cNvPr id="81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9889" y="2838026"/>
            <a:ext cx="5210902" cy="110505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CustomShape 1"/>
          <p:cNvSpPr/>
          <p:nvPr/>
        </p:nvSpPr>
        <p:spPr>
          <a:xfrm>
            <a:off x="1111679" y="4804919"/>
            <a:ext cx="996768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fontScale="92500" lnSpcReduction="10000"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키보드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입력</a:t>
            </a:r>
            <a:r>
              <a:rPr lang="en-US" altLang="ko-KR" sz="2400" b="1" spc="-1" dirty="0" smtClean="0">
                <a:solidFill>
                  <a:srgbClr val="FF0000"/>
                </a:solidFill>
                <a:latin typeface="맑은 고딕"/>
              </a:rPr>
              <a:t>: </a:t>
            </a:r>
            <a:r>
              <a:rPr lang="en-US" altLang="ko-KR" sz="2400" b="1" spc="-1" dirty="0" err="1" smtClean="0">
                <a:solidFill>
                  <a:srgbClr val="FF0000"/>
                </a:solidFill>
                <a:latin typeface="맑은 고딕"/>
              </a:rPr>
              <a:t>Ctrl+Alt+T</a:t>
            </a:r>
            <a:endParaRPr lang="en-US" sz="2400" b="1" strike="noStrike" spc="-1" dirty="0" smtClean="0">
              <a:solidFill>
                <a:srgbClr val="FF0000"/>
              </a:solidFill>
              <a:latin typeface="맑은 고딕"/>
              <a:ea typeface="DejaVu Sans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rostopic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pub -1 /height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std_msgs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/String “test1”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rostopic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pub -1 /height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std_msgs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/String “test3”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rostopic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pub(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명령을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준다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) -1(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한번만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)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주는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데이터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“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데이터명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”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84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의자 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7147" y="2924104"/>
            <a:ext cx="5696745" cy="10097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책장-앱 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86" name="CustomShape 2"/>
          <p:cNvSpPr/>
          <p:nvPr/>
        </p:nvSpPr>
        <p:spPr>
          <a:xfrm>
            <a:off x="1584360" y="5040000"/>
            <a:ext cx="9142920" cy="106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배터리 장착 혹은 전원선 연결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+슬라이드 스위치 on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>
              <a:latin typeface="Noto Sans CJK JP"/>
            </a:endParaRPr>
          </a:p>
        </p:txBody>
      </p:sp>
      <p:pic>
        <p:nvPicPr>
          <p:cNvPr id="87" name="그림 61"/>
          <p:cNvPicPr/>
          <p:nvPr/>
        </p:nvPicPr>
        <p:blipFill>
          <a:blip r:embed="rId2"/>
          <a:stretch/>
        </p:blipFill>
        <p:spPr>
          <a:xfrm>
            <a:off x="3600000" y="620640"/>
            <a:ext cx="4940280" cy="3915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1015451" y="6030720"/>
            <a:ext cx="10161097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Start Pairing-Stop Pairing-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블루투스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기기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선택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-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책 그림 밑의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버튼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클릭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89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앱-책장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90" name="그림 2"/>
          <p:cNvPicPr/>
          <p:nvPr/>
        </p:nvPicPr>
        <p:blipFill>
          <a:blip r:embed="rId2"/>
          <a:stretch/>
        </p:blipFill>
        <p:spPr>
          <a:xfrm>
            <a:off x="3520800" y="265320"/>
            <a:ext cx="2117160" cy="5176440"/>
          </a:xfrm>
          <a:prstGeom prst="rect">
            <a:avLst/>
          </a:prstGeom>
          <a:ln>
            <a:noFill/>
          </a:ln>
        </p:spPr>
      </p:pic>
      <p:pic>
        <p:nvPicPr>
          <p:cNvPr id="91" name="그림 7"/>
          <p:cNvPicPr/>
          <p:nvPr/>
        </p:nvPicPr>
        <p:blipFill>
          <a:blip r:embed="rId3"/>
          <a:stretch/>
        </p:blipFill>
        <p:spPr>
          <a:xfrm>
            <a:off x="5638680" y="265320"/>
            <a:ext cx="2161800" cy="51764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CustomShape 1"/>
          <p:cNvSpPr/>
          <p:nvPr/>
        </p:nvSpPr>
        <p:spPr>
          <a:xfrm>
            <a:off x="1523880" y="593388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서랍 열기 (앱) - 책 뽑기 – 초음파 센서 감지 – 서랍 닫힘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93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책장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94" name="그림 2"/>
          <p:cNvPicPr/>
          <p:nvPr/>
        </p:nvPicPr>
        <p:blipFill>
          <a:blip r:embed="rId2"/>
          <a:stretch/>
        </p:blipFill>
        <p:spPr>
          <a:xfrm>
            <a:off x="3305520" y="1336320"/>
            <a:ext cx="5579640" cy="41846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CustomShape 1"/>
          <p:cNvSpPr/>
          <p:nvPr/>
        </p:nvSpPr>
        <p:spPr>
          <a:xfrm>
            <a:off x="1523880" y="572976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위쪽 센서 근접: 어른 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아래쪽 센서 근접: 어린이</a:t>
            </a:r>
            <a:endParaRPr lang="en-US" sz="2400" b="0" strike="noStrike" spc="-1">
              <a:latin typeface="Noto Sans CJK JP"/>
            </a:endParaRPr>
          </a:p>
        </p:txBody>
      </p:sp>
      <p:sp>
        <p:nvSpPr>
          <p:cNvPr id="96" name="CustomShape 2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000000"/>
                </a:solidFill>
                <a:latin typeface="맑은 고딕"/>
                <a:ea typeface="DejaVu Sans"/>
              </a:rPr>
              <a:t> 키 높이 장치</a:t>
            </a:r>
            <a:endParaRPr lang="en-US" sz="2400" b="0" strike="noStrike" spc="-1">
              <a:latin typeface="Noto Sans CJK JP"/>
            </a:endParaRPr>
          </a:p>
        </p:txBody>
      </p:sp>
      <p:pic>
        <p:nvPicPr>
          <p:cNvPr id="97" name="그림 3"/>
          <p:cNvPicPr/>
          <p:nvPr/>
        </p:nvPicPr>
        <p:blipFill>
          <a:blip r:embed="rId2"/>
          <a:stretch/>
        </p:blipFill>
        <p:spPr>
          <a:xfrm rot="5400000">
            <a:off x="3583080" y="933480"/>
            <a:ext cx="5024880" cy="39546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첫번째 창</a:t>
            </a:r>
            <a:r>
              <a:rPr lang="en-US" altLang="ko-KR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41" name="CustomShape 2"/>
          <p:cNvSpPr/>
          <p:nvPr/>
        </p:nvSpPr>
        <p:spPr>
          <a:xfrm>
            <a:off x="1585080" y="5040000"/>
            <a:ext cx="9142920" cy="1500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1. 키보드 입력: Ctrl+Alt+T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2. 명령어 입력: roscore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설명: Started core service 뜨면 완료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>
              <a:latin typeface="Noto Sans CJK JP"/>
            </a:endParaRPr>
          </a:p>
        </p:txBody>
      </p:sp>
      <p:pic>
        <p:nvPicPr>
          <p:cNvPr id="42" name="그림 3"/>
          <p:cNvPicPr/>
          <p:nvPr/>
        </p:nvPicPr>
        <p:blipFill>
          <a:blip r:embed="rId2"/>
          <a:stretch/>
        </p:blipFill>
        <p:spPr>
          <a:xfrm>
            <a:off x="3456000" y="598320"/>
            <a:ext cx="5333760" cy="400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두번째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44" name="CustomShape 2"/>
          <p:cNvSpPr/>
          <p:nvPr/>
        </p:nvSpPr>
        <p:spPr>
          <a:xfrm>
            <a:off x="1523880" y="5276520"/>
            <a:ext cx="9142920" cy="1580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1.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키보드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2.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bog_table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bog_master.py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PC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파이썬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파일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실행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45" name="그림 2"/>
          <p:cNvPicPr/>
          <p:nvPr/>
        </p:nvPicPr>
        <p:blipFill>
          <a:blip r:embed="rId2"/>
          <a:stretch/>
        </p:blipFill>
        <p:spPr>
          <a:xfrm>
            <a:off x="3990600" y="3328920"/>
            <a:ext cx="4209480" cy="1990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세번째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47" name="그림 10"/>
          <p:cNvPicPr/>
          <p:nvPr/>
        </p:nvPicPr>
        <p:blipFill>
          <a:blip r:embed="rId2"/>
          <a:stretch/>
        </p:blipFill>
        <p:spPr>
          <a:xfrm>
            <a:off x="3384000" y="710640"/>
            <a:ext cx="5333760" cy="3609360"/>
          </a:xfrm>
          <a:prstGeom prst="rect">
            <a:avLst/>
          </a:prstGeom>
          <a:ln>
            <a:noFill/>
          </a:ln>
        </p:spPr>
      </p:pic>
      <p:sp>
        <p:nvSpPr>
          <p:cNvPr id="48" name="CustomShape 2"/>
          <p:cNvSpPr/>
          <p:nvPr/>
        </p:nvSpPr>
        <p:spPr>
          <a:xfrm>
            <a:off x="1585080" y="4608000"/>
            <a:ext cx="9142920" cy="1944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1.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2. PC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ssh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u="sng" strike="noStrike" spc="-1" dirty="0">
                <a:solidFill>
                  <a:srgbClr val="0563C1"/>
                </a:solidFill>
                <a:uFillTx/>
                <a:latin typeface="맑은 고딕"/>
                <a:ea typeface="DejaVu Sans"/>
                <a:hlinkClick r:id="rId3"/>
              </a:rPr>
              <a:t>pi@192.168.0.4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3. PC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bog_table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bog_guide1.py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4.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side, center 중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하나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>
                <a:latin typeface="맑은 고딕"/>
                <a:ea typeface="DejaVu Sans"/>
              </a:rPr>
              <a:t>(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리니어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모터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위치에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따라</a:t>
            </a:r>
            <a:r>
              <a:rPr lang="en-US" sz="2400" b="1" strike="noStrike" spc="-1" dirty="0">
                <a:latin typeface="맑은 고딕"/>
                <a:ea typeface="DejaVu Sans"/>
              </a:rPr>
              <a:t>) 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49" name="CustomShape 3"/>
          <p:cNvSpPr/>
          <p:nvPr/>
        </p:nvSpPr>
        <p:spPr>
          <a:xfrm>
            <a:off x="6346800" y="717120"/>
            <a:ext cx="2077200" cy="1468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192.168.0.4</a:t>
            </a:r>
            <a:endParaRPr lang="en-US" sz="1800" b="0" strike="noStrike" spc="-1">
              <a:latin typeface="Noto Sans CJK JP"/>
            </a:endParaRPr>
          </a:p>
        </p:txBody>
      </p:sp>
      <p:sp>
        <p:nvSpPr>
          <p:cNvPr id="50" name="CustomShape 4"/>
          <p:cNvSpPr/>
          <p:nvPr/>
        </p:nvSpPr>
        <p:spPr>
          <a:xfrm>
            <a:off x="7227360" y="2543400"/>
            <a:ext cx="116640" cy="2646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</a:t>
            </a:r>
            <a:endParaRPr lang="en-US" sz="18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Shape 1"/>
          <p:cNvSpPr txBox="1"/>
          <p:nvPr/>
        </p:nvSpPr>
        <p:spPr>
          <a:xfrm>
            <a:off x="1513080" y="4669560"/>
            <a:ext cx="9142920" cy="238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ko-KR" sz="1800" b="0" strike="noStrike" spc="-1">
                <a:solidFill>
                  <a:srgbClr val="000000"/>
                </a:solidFill>
                <a:latin typeface="Arial"/>
              </a:rPr>
              <a:t>리니어 모터 위치 확인하는 법 </a:t>
            </a:r>
            <a:r>
              <a:t/>
            </a:r>
            <a:br/>
            <a:r>
              <a:t/>
            </a:r>
            <a:br/>
            <a:r>
              <a:rPr lang="ko-KR" sz="1800" b="0" strike="noStrike" spc="-1">
                <a:solidFill>
                  <a:srgbClr val="000000"/>
                </a:solidFill>
                <a:latin typeface="Arial"/>
              </a:rPr>
              <a:t>리니어 모터에 연결된 라즈베리파이의 Ip를 확인하여 몇 번 리니어 모터인지 알 수 있다.</a:t>
            </a:r>
            <a:r>
              <a:t/>
            </a:r>
            <a:br/>
            <a:r>
              <a:t/>
            </a:r>
            <a:br/>
            <a:r>
              <a:rPr lang="ko-KR" sz="1800" b="0" strike="noStrike" spc="-1">
                <a:solidFill>
                  <a:srgbClr val="000000"/>
                </a:solidFill>
                <a:latin typeface="Arial"/>
              </a:rPr>
              <a:t>리니어 모터가 책상 중앙에 있으면 center, 가장 자리에 있으면 side </a:t>
            </a:r>
            <a:r>
              <a:t/>
            </a:r>
            <a:br/>
            <a:r>
              <a:t/>
            </a:r>
            <a:br/>
            <a:endParaRPr lang="ko-KR" sz="18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2" name="그림 51"/>
          <p:cNvPicPr/>
          <p:nvPr/>
        </p:nvPicPr>
        <p:blipFill>
          <a:blip r:embed="rId2"/>
          <a:stretch/>
        </p:blipFill>
        <p:spPr>
          <a:xfrm>
            <a:off x="1511640" y="1008000"/>
            <a:ext cx="7272360" cy="35503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네번째 창</a:t>
            </a:r>
            <a:r>
              <a:rPr 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54" name="그림 10"/>
          <p:cNvPicPr/>
          <p:nvPr/>
        </p:nvPicPr>
        <p:blipFill>
          <a:blip r:embed="rId2"/>
          <a:stretch/>
        </p:blipFill>
        <p:spPr>
          <a:xfrm>
            <a:off x="3428640" y="710640"/>
            <a:ext cx="5333760" cy="3609360"/>
          </a:xfrm>
          <a:prstGeom prst="rect">
            <a:avLst/>
          </a:prstGeom>
          <a:ln>
            <a:noFill/>
          </a:ln>
        </p:spPr>
      </p:pic>
      <p:sp>
        <p:nvSpPr>
          <p:cNvPr id="55" name="CustomShape 2"/>
          <p:cNvSpPr/>
          <p:nvPr/>
        </p:nvSpPr>
        <p:spPr>
          <a:xfrm>
            <a:off x="1523880" y="4680000"/>
            <a:ext cx="9142920" cy="2176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1.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2. PC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ssh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pi@192.168.0.5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3. PC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bog_table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bog_guide2.py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4.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side, center 중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하나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>
                <a:latin typeface="맑은 고딕"/>
                <a:ea typeface="DejaVu Sans"/>
              </a:rPr>
              <a:t>(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리니어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모터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위치에</a:t>
            </a:r>
            <a:r>
              <a:rPr lang="en-US" sz="2400" b="1" strike="noStrike" spc="-1" dirty="0"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latin typeface="맑은 고딕"/>
                <a:ea typeface="DejaVu Sans"/>
              </a:rPr>
              <a:t>따라</a:t>
            </a:r>
            <a:r>
              <a:rPr lang="en-US" sz="2400" b="1" strike="noStrike" spc="-1" dirty="0">
                <a:latin typeface="맑은 고딕"/>
                <a:ea typeface="DejaVu Sans"/>
              </a:rPr>
              <a:t>)  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56" name="CustomShape 3"/>
          <p:cNvSpPr/>
          <p:nvPr/>
        </p:nvSpPr>
        <p:spPr>
          <a:xfrm>
            <a:off x="6336000" y="710640"/>
            <a:ext cx="2077200" cy="14688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192.168.0.5</a:t>
            </a:r>
            <a:endParaRPr lang="en-US" sz="1800" b="0" strike="noStrike" spc="-1">
              <a:latin typeface="Noto Sans CJK JP"/>
            </a:endParaRPr>
          </a:p>
        </p:txBody>
      </p:sp>
      <p:sp>
        <p:nvSpPr>
          <p:cNvPr id="57" name="CustomShape 4"/>
          <p:cNvSpPr/>
          <p:nvPr/>
        </p:nvSpPr>
        <p:spPr>
          <a:xfrm>
            <a:off x="7299360" y="2543400"/>
            <a:ext cx="116640" cy="264600"/>
          </a:xfrm>
          <a:prstGeom prst="rect">
            <a:avLst/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맑은 고딕"/>
                <a:ea typeface="DejaVu Sans"/>
              </a:rPr>
              <a:t>2</a:t>
            </a:r>
            <a:endParaRPr lang="en-US" sz="1800" b="0" strike="noStrike" spc="-1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책상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첫번째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64" name="CustomShape 2"/>
          <p:cNvSpPr/>
          <p:nvPr/>
        </p:nvSpPr>
        <p:spPr>
          <a:xfrm>
            <a:off x="1523880" y="6061320"/>
            <a:ext cx="9142920" cy="795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5" name="그림 1"/>
          <p:cNvPicPr/>
          <p:nvPr/>
        </p:nvPicPr>
        <p:blipFill>
          <a:blip r:embed="rId2"/>
          <a:stretch/>
        </p:blipFill>
        <p:spPr>
          <a:xfrm>
            <a:off x="3990600" y="2685960"/>
            <a:ext cx="4209480" cy="1485000"/>
          </a:xfrm>
          <a:prstGeom prst="rect">
            <a:avLst/>
          </a:prstGeom>
          <a:ln>
            <a:noFill/>
          </a:ln>
        </p:spPr>
      </p:pic>
      <p:sp>
        <p:nvSpPr>
          <p:cNvPr id="66" name="CustomShape 3"/>
          <p:cNvSpPr/>
          <p:nvPr/>
        </p:nvSpPr>
        <p:spPr>
          <a:xfrm>
            <a:off x="1523880" y="5326920"/>
            <a:ext cx="91429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rosrun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pc="-1" dirty="0" err="1" smtClean="0">
                <a:solidFill>
                  <a:srgbClr val="FF0000"/>
                </a:solidFill>
                <a:latin typeface="맑은 고딕"/>
                <a:ea typeface="DejaVu Sans"/>
              </a:rPr>
              <a:t>bog_table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bog_master.py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입력했던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창에서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1 </a:t>
            </a:r>
            <a:r>
              <a:rPr lang="ko-KR" alt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혹은</a:t>
            </a:r>
            <a:r>
              <a:rPr lang="en-US" sz="2400" b="1" strike="noStrike" spc="-1" dirty="0" smtClean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2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설명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1 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누르면 </a:t>
            </a:r>
            <a:r>
              <a:rPr lang="en-US" altLang="ko-KR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1</a:t>
            </a:r>
            <a:r>
              <a:rPr lang="ko-KR" alt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번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리니어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모터</a:t>
            </a: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이동</a:t>
            </a:r>
            <a:r>
              <a:rPr lang="en-US" altLang="ko-KR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, 2 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누르면 </a:t>
            </a:r>
            <a:r>
              <a:rPr lang="en-US" altLang="ko-KR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2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번 모터 이동</a:t>
            </a:r>
            <a:endParaRPr lang="en-US" sz="2400" b="0" strike="noStrike" spc="-1" dirty="0">
              <a:latin typeface="Noto Sans CJK JP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 smtClean="0">
                <a:solidFill>
                  <a:srgbClr val="000000"/>
                </a:solidFill>
                <a:latin typeface="맑은 고딕"/>
                <a:ea typeface="DejaVu Sans"/>
              </a:rPr>
              <a:t>의자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68" name="CustomShape 2"/>
          <p:cNvSpPr/>
          <p:nvPr/>
        </p:nvSpPr>
        <p:spPr>
          <a:xfrm>
            <a:off x="1584360" y="5040000"/>
            <a:ext cx="9142920" cy="106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>
                <a:solidFill>
                  <a:srgbClr val="FF0000"/>
                </a:solidFill>
                <a:latin typeface="맑은 고딕"/>
                <a:ea typeface="DejaVu Sans"/>
              </a:rPr>
              <a:t>배터리 장착 및 슬라이드 스위치 on (기판에 on이라 적힘)</a:t>
            </a:r>
            <a:endParaRPr lang="en-US" sz="2400" b="0" strike="noStrike" spc="-1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>
              <a:latin typeface="Noto Sans CJK JP"/>
            </a:endParaRPr>
          </a:p>
        </p:txBody>
      </p:sp>
      <p:pic>
        <p:nvPicPr>
          <p:cNvPr id="69" name="그림 61"/>
          <p:cNvPicPr/>
          <p:nvPr/>
        </p:nvPicPr>
        <p:blipFill>
          <a:blip r:embed="rId2"/>
          <a:stretch/>
        </p:blipFill>
        <p:spPr>
          <a:xfrm>
            <a:off x="3600000" y="620640"/>
            <a:ext cx="4940280" cy="391500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CustomShape 1"/>
          <p:cNvSpPr/>
          <p:nvPr/>
        </p:nvSpPr>
        <p:spPr>
          <a:xfrm>
            <a:off x="231480" y="398520"/>
            <a:ext cx="8070120" cy="16545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>
                <a:solidFill>
                  <a:srgbClr val="00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000000"/>
                </a:solidFill>
                <a:latin typeface="맑은 고딕"/>
                <a:ea typeface="DejaVu Sans"/>
              </a:rPr>
              <a:t>의자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(</a:t>
            </a:r>
            <a:r>
              <a:rPr lang="ko-KR" altLang="en-US" sz="2400" b="1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첫번째 창</a:t>
            </a:r>
            <a:r>
              <a:rPr lang="en-US" sz="2400" b="1" strike="noStrike" spc="-1" dirty="0" smtClean="0">
                <a:solidFill>
                  <a:srgbClr val="000000"/>
                </a:solidFill>
                <a:latin typeface="맑은 고딕"/>
                <a:ea typeface="DejaVu Sans"/>
              </a:rPr>
              <a:t>)</a:t>
            </a:r>
            <a:endParaRPr lang="en-US" sz="2400" b="0" strike="noStrike" spc="-1" dirty="0">
              <a:latin typeface="Noto Sans CJK JP"/>
            </a:endParaRPr>
          </a:p>
        </p:txBody>
      </p:sp>
      <p:sp>
        <p:nvSpPr>
          <p:cNvPr id="71" name="CustomShape 2"/>
          <p:cNvSpPr/>
          <p:nvPr/>
        </p:nvSpPr>
        <p:spPr>
          <a:xfrm>
            <a:off x="1523880" y="5788440"/>
            <a:ext cx="9142920" cy="1068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/>
          </a:bodyPr>
          <a:lstStyle/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키보드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Ctrl+Alt+T</a:t>
            </a:r>
            <a:endParaRPr lang="en-US" sz="2400" b="0" strike="noStrike" spc="-1" dirty="0">
              <a:latin typeface="Noto Sans CJK JP"/>
            </a:endParaRPr>
          </a:p>
          <a:p>
            <a:pPr algn="ctr">
              <a:lnSpc>
                <a:spcPct val="90000"/>
              </a:lnSpc>
              <a:spcBef>
                <a:spcPts val="1001"/>
              </a:spcBef>
            </a:pP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명령어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입력</a:t>
            </a:r>
            <a:r>
              <a:rPr lang="en-US" sz="2400" b="1" strike="noStrike" spc="-1" dirty="0">
                <a:solidFill>
                  <a:srgbClr val="FF0000"/>
                </a:solidFill>
                <a:latin typeface="맑은 고딕"/>
                <a:ea typeface="DejaVu Sans"/>
              </a:rPr>
              <a:t>: </a:t>
            </a:r>
            <a:r>
              <a:rPr lang="en-US" sz="2400" b="1" strike="noStrike" spc="-1" dirty="0" err="1">
                <a:solidFill>
                  <a:srgbClr val="FF0000"/>
                </a:solidFill>
                <a:latin typeface="맑은 고딕"/>
                <a:ea typeface="DejaVu Sans"/>
              </a:rPr>
              <a:t>roscore</a:t>
            </a:r>
            <a:endParaRPr lang="en-US" sz="2400" b="0" strike="noStrike" spc="-1" dirty="0">
              <a:latin typeface="Noto Sans CJK JP"/>
            </a:endParaRPr>
          </a:p>
        </p:txBody>
      </p:sp>
      <p:pic>
        <p:nvPicPr>
          <p:cNvPr id="72" name="그림 3"/>
          <p:cNvPicPr/>
          <p:nvPr/>
        </p:nvPicPr>
        <p:blipFill>
          <a:blip r:embed="rId2"/>
          <a:stretch/>
        </p:blipFill>
        <p:spPr>
          <a:xfrm>
            <a:off x="3428640" y="1423800"/>
            <a:ext cx="5333760" cy="40096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371</TotalTime>
  <Words>403</Words>
  <Application>Microsoft Office PowerPoint</Application>
  <PresentationFormat>와이드스크린</PresentationFormat>
  <Paragraphs>57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3" baseType="lpstr">
      <vt:lpstr>DejaVu Sans</vt:lpstr>
      <vt:lpstr>Noto Sans CJK JP</vt:lpstr>
      <vt:lpstr>맑은 고딕</vt:lpstr>
      <vt:lpstr>Arial</vt:lpstr>
      <vt:lpstr>Symbol</vt:lpstr>
      <vt:lpstr>Wingdings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인수인계</dc:title>
  <dc:subject/>
  <dc:creator>원일</dc:creator>
  <dc:description/>
  <cp:lastModifiedBy>USER</cp:lastModifiedBy>
  <cp:revision>21</cp:revision>
  <dcterms:created xsi:type="dcterms:W3CDTF">2023-02-09T13:58:53Z</dcterms:created>
  <dcterms:modified xsi:type="dcterms:W3CDTF">2023-02-14T04:28:18Z</dcterms:modified>
  <dc:language>ko-KR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와이드스크린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16</vt:i4>
  </property>
</Properties>
</file>